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1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1693F-8AD7-4FEF-884F-7E8702DF5472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E9D8-BCD0-43AD-A871-19D563B14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158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1693F-8AD7-4FEF-884F-7E8702DF5472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E9D8-BCD0-43AD-A871-19D563B14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168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1693F-8AD7-4FEF-884F-7E8702DF5472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E9D8-BCD0-43AD-A871-19D563B14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455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1693F-8AD7-4FEF-884F-7E8702DF5472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E9D8-BCD0-43AD-A871-19D563B14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991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1693F-8AD7-4FEF-884F-7E8702DF5472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E9D8-BCD0-43AD-A871-19D563B14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89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1693F-8AD7-4FEF-884F-7E8702DF5472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E9D8-BCD0-43AD-A871-19D563B14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195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1693F-8AD7-4FEF-884F-7E8702DF5472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E9D8-BCD0-43AD-A871-19D563B14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18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1693F-8AD7-4FEF-884F-7E8702DF5472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E9D8-BCD0-43AD-A871-19D563B14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4635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1693F-8AD7-4FEF-884F-7E8702DF5472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E9D8-BCD0-43AD-A871-19D563B14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525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1693F-8AD7-4FEF-884F-7E8702DF5472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E9D8-BCD0-43AD-A871-19D563B14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6548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1693F-8AD7-4FEF-884F-7E8702DF5472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E9D8-BCD0-43AD-A871-19D563B14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84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1693F-8AD7-4FEF-884F-7E8702DF5472}" type="datetimeFigureOut">
              <a:rPr lang="ru-RU" smtClean="0"/>
              <a:t>13.03.2025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DE9D8-BCD0-43AD-A871-19D563B14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276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30792" y="586596"/>
            <a:ext cx="6944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НОМИНАЦИЯ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61781" y="2268747"/>
            <a:ext cx="59867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</a:rPr>
              <a:t>НАЗВАНИЕ МЕРОПРИЯТИЯ БЕЗ КАВЫЧЕК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34310" y="4192438"/>
            <a:ext cx="5020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Фамилия Имя </a:t>
            </a:r>
            <a:r>
              <a:rPr lang="ru-RU" sz="2800" b="1" dirty="0">
                <a:solidFill>
                  <a:schemeClr val="bg1"/>
                </a:solidFill>
              </a:rPr>
              <a:t>О</a:t>
            </a:r>
            <a:r>
              <a:rPr lang="ru-RU" sz="2800" b="1" dirty="0" smtClean="0">
                <a:solidFill>
                  <a:schemeClr val="bg1"/>
                </a:solidFill>
              </a:rPr>
              <a:t>тчество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965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09041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</Words>
  <Application>Microsoft Office PowerPoint</Application>
  <PresentationFormat>Широкоэкранный</PresentationFormat>
  <Paragraphs>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11</dc:creator>
  <cp:lastModifiedBy>User</cp:lastModifiedBy>
  <cp:revision>3</cp:revision>
  <dcterms:created xsi:type="dcterms:W3CDTF">2024-02-28T10:08:41Z</dcterms:created>
  <dcterms:modified xsi:type="dcterms:W3CDTF">2025-03-13T13:43:36Z</dcterms:modified>
</cp:coreProperties>
</file>