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15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16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45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9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8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19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1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63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2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54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8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693F-8AD7-4FEF-884F-7E8702DF5472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DE9D8-BCD0-43AD-A871-19D563B14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27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96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904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</dc:creator>
  <cp:lastModifiedBy>11</cp:lastModifiedBy>
  <cp:revision>2</cp:revision>
  <dcterms:created xsi:type="dcterms:W3CDTF">2024-02-28T10:08:41Z</dcterms:created>
  <dcterms:modified xsi:type="dcterms:W3CDTF">2024-02-28T10:09:38Z</dcterms:modified>
</cp:coreProperties>
</file>