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4.xml" ContentType="application/vnd.openxmlformats-officedocument.presentationml.slide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86" r:id="rId3"/>
    <p:sldMasterId id="2147483699" r:id="rId4"/>
  </p:sldMasterIdLst>
  <p:notesMasterIdLst>
    <p:notesMasterId r:id="rId9"/>
  </p:notesMasterIdLst>
  <p:sldIdLst>
    <p:sldId id="256" r:id="rId5"/>
    <p:sldId id="260" r:id="rId6"/>
    <p:sldId id="259" r:id="rId7"/>
    <p:sldId id="258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0059" autoAdjust="0"/>
    <p:restoredTop sz="94660"/>
  </p:normalViewPr>
  <p:slideViewPr>
    <p:cSldViewPr>
      <p:cViewPr varScale="1">
        <p:scale>
          <a:sx n="82" d="100"/>
          <a:sy n="82" d="100"/>
        </p:scale>
        <p:origin x="-14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7FDC2A-0E5F-4787-A27F-5C0CC6D4E91B}" type="datetimeFigureOut">
              <a:rPr lang="ru-RU" smtClean="0"/>
              <a:pPr/>
              <a:t>15.04.2019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5DEEB6-33A5-48D6-9AB1-5F59DC0152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013775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246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624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430BA70-C390-4558-8395-E5C99C35F290}" type="slidenum">
              <a:rPr lang="ru-RU">
                <a:solidFill>
                  <a:prstClr val="black"/>
                </a:solidFill>
              </a:rPr>
              <a:pPr eaLnBrk="1" hangingPunct="1"/>
              <a:t>2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A69E95-36A9-4658-AEF5-FEA784A65C06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513272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1F79A8-BE7F-42EB-82FF-7B6BD895AA5F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323428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8C45D7-A008-4AE1-8275-0AFB6BBE9A9F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923560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BFD6F-4678-4437-8D27-D2C7CBA101CC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666581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BC7A7E-DE40-4379-9F2E-5205D835FBC3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175944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33720A-ED66-48F9-A45E-58BA188FD8BD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3362592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ED99A1-A3B6-41EF-B7F0-D682DC726749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10794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5A2B54-61B4-4BE4-AB42-2FCBB04CDA4A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898489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A7DAC1-3BB0-4D9C-B743-529731F6E024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5327686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6A6256-5A9A-4CCB-814D-EE1BA1C403C6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61763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608EB2-0F5D-4F57-9480-441DE32BDD72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500007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45259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4E50C2-AD27-46AA-BC74-67B670F236A0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127986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A69E95-36A9-4658-AEF5-FEA784A65C06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545816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1F79A8-BE7F-42EB-82FF-7B6BD895AA5F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213564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8C45D7-A008-4AE1-8275-0AFB6BBE9A9F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7729032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BFD6F-4678-4437-8D27-D2C7CBA101CC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3397779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BC7A7E-DE40-4379-9F2E-5205D835FBC3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5072241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33720A-ED66-48F9-A45E-58BA188FD8BD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9789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ED99A1-A3B6-41EF-B7F0-D682DC726749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568424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5A2B54-61B4-4BE4-AB42-2FCBB04CDA4A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419651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A7DAC1-3BB0-4D9C-B743-529731F6E024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9582602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6A6256-5A9A-4CCB-814D-EE1BA1C403C6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7041556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608EB2-0F5D-4F57-9480-441DE32BDD72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7212506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45259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4E50C2-AD27-46AA-BC74-67B670F236A0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5392271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A69E95-36A9-4658-AEF5-FEA784A65C06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4001791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1F79A8-BE7F-42EB-82FF-7B6BD895AA5F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7025055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8C45D7-A008-4AE1-8275-0AFB6BBE9A9F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9331462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BFD6F-4678-4437-8D27-D2C7CBA101CC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37868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BC7A7E-DE40-4379-9F2E-5205D835FBC3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085830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33720A-ED66-48F9-A45E-58BA188FD8BD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6676759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ED99A1-A3B6-41EF-B7F0-D682DC726749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0646814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5A2B54-61B4-4BE4-AB42-2FCBB04CDA4A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1235914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A7DAC1-3BB0-4D9C-B743-529731F6E024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367441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6A6256-5A9A-4CCB-814D-EE1BA1C403C6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2941040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608EB2-0F5D-4F57-9480-441DE32BDD72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2864696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45259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4E50C2-AD27-46AA-BC74-67B670F236A0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594561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image" Target="../media/image1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29A04A4-6A49-4441-8BB7-7E217EBEAC2A}" type="slidenum">
              <a:rPr lang="ru-RU">
                <a:solidFill>
                  <a:srgbClr val="F0A22E">
                    <a:shade val="75000"/>
                  </a:srgb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541789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29A04A4-6A49-4441-8BB7-7E217EBEAC2A}" type="slidenum">
              <a:rPr lang="ru-RU">
                <a:solidFill>
                  <a:srgbClr val="F0A22E">
                    <a:shade val="75000"/>
                  </a:srgb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45676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29A04A4-6A49-4441-8BB7-7E217EBEAC2A}" type="slidenum">
              <a:rPr lang="ru-RU">
                <a:solidFill>
                  <a:srgbClr val="F0A22E">
                    <a:shade val="75000"/>
                  </a:srgb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495794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21781"/>
            <a:ext cx="9144000" cy="595536"/>
          </a:xfrm>
        </p:spPr>
        <p:txBody>
          <a:bodyPr>
            <a:normAutofit/>
          </a:bodyPr>
          <a:lstStyle/>
          <a:p>
            <a:pPr algn="ctr" eaLnBrk="0" fontAlgn="base" hangingPunct="0">
              <a:spcAft>
                <a:spcPct val="0"/>
              </a:spcAft>
              <a:defRPr/>
            </a:pPr>
            <a:r>
              <a:rPr lang="ru-RU" sz="2800" b="1" cap="none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Кукла в </a:t>
            </a:r>
            <a:r>
              <a:rPr lang="ru-RU" sz="2800" b="1" cap="none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чувашском </a:t>
            </a:r>
            <a:r>
              <a:rPr lang="ru-RU" sz="2800" b="1" cap="none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костюме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979156" y="0"/>
            <a:ext cx="18722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prstClr val="black">
                    <a:lumMod val="95000"/>
                    <a:lumOff val="5000"/>
                  </a:prst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2000" b="1" dirty="0" smtClean="0">
                <a:solidFill>
                  <a:prstClr val="black">
                    <a:lumMod val="95000"/>
                    <a:lumOff val="5000"/>
                  </a:prst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ru-RU" sz="2000" b="1" dirty="0">
              <a:solidFill>
                <a:prstClr val="black">
                  <a:lumMod val="95000"/>
                  <a:lumOff val="5000"/>
                </a:prst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Users\user\Desktop\1111111\фото тел\IMG_20181220_18353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1052736"/>
            <a:ext cx="3996444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user\Desktop\1111111\фото тел\IMG_20181220_184029.jpg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224" t="3820" r="3108"/>
          <a:stretch/>
        </p:blipFill>
        <p:spPr bwMode="auto">
          <a:xfrm>
            <a:off x="4788024" y="1052736"/>
            <a:ext cx="3798526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826981" y="6257835"/>
            <a:ext cx="9556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prstClr val="black">
                    <a:lumMod val="95000"/>
                    <a:lumOff val="5000"/>
                  </a:prst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стр</a:t>
            </a:r>
            <a:r>
              <a:rPr lang="ru-RU" sz="2000" b="1" dirty="0">
                <a:solidFill>
                  <a:prstClr val="black">
                    <a:lumMod val="95000"/>
                    <a:lumOff val="5000"/>
                  </a:prst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1" dirty="0" smtClean="0">
                <a:solidFill>
                  <a:prstClr val="black">
                    <a:lumMod val="95000"/>
                    <a:lumOff val="5000"/>
                  </a:prst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15</a:t>
            </a:r>
            <a:endParaRPr lang="ru-RU" sz="2000" b="1" dirty="0">
              <a:solidFill>
                <a:prstClr val="black">
                  <a:lumMod val="95000"/>
                  <a:lumOff val="5000"/>
                </a:prst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20548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5349" y="142528"/>
            <a:ext cx="7858125" cy="838200"/>
          </a:xfrm>
        </p:spPr>
        <p:txBody>
          <a:bodyPr/>
          <a:lstStyle/>
          <a:p>
            <a:pPr algn="ctr">
              <a:defRPr/>
            </a:pPr>
            <a:r>
              <a:rPr lang="ru-RU" sz="2800" b="1" cap="none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Женский праздничный костюм</a:t>
            </a:r>
          </a:p>
        </p:txBody>
      </p:sp>
      <p:pic>
        <p:nvPicPr>
          <p:cNvPr id="16387" name="Picture 3" descr="C:\Users\teacher\Desktop\нпк 2013-2014\чувашский костюм\фото чуваши\ч3.jpeg"/>
          <p:cNvPicPr>
            <a:picLocks noChangeAspect="1" noChangeArrowheads="1"/>
          </p:cNvPicPr>
          <p:nvPr/>
        </p:nvPicPr>
        <p:blipFill>
          <a:blip r:embed="rId3">
            <a:lum bright="-10000"/>
          </a:blip>
          <a:srcRect t="7916" r="17191"/>
          <a:stretch>
            <a:fillRect/>
          </a:stretch>
        </p:blipFill>
        <p:spPr bwMode="auto">
          <a:xfrm>
            <a:off x="4824412" y="980728"/>
            <a:ext cx="3176588" cy="4857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388" name="Picture 4" descr="C:\Users\teacher\Desktop\нпк 2013-2014\чувашский костюм\фото чуваши\Рисунок (20).jpg"/>
          <p:cNvPicPr>
            <a:picLocks noChangeAspect="1" noChangeArrowheads="1"/>
          </p:cNvPicPr>
          <p:nvPr/>
        </p:nvPicPr>
        <p:blipFill>
          <a:blip r:embed="rId4">
            <a:lum bright="-20000"/>
          </a:blip>
          <a:srcRect l="18623" t="5826" b="2414"/>
          <a:stretch>
            <a:fillRect/>
          </a:stretch>
        </p:blipFill>
        <p:spPr bwMode="auto">
          <a:xfrm>
            <a:off x="1214438" y="1016446"/>
            <a:ext cx="3086100" cy="47863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6858000" y="0"/>
            <a:ext cx="228600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prstClr val="black">
                    <a:lumMod val="95000"/>
                    <a:lumOff val="5000"/>
                  </a:prst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Приложение 2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577630" y="5886334"/>
            <a:ext cx="6286500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>
                <a:solidFill>
                  <a:prstClr val="black">
                    <a:lumMod val="95000"/>
                    <a:lumOff val="5000"/>
                  </a:prst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Конец </a:t>
            </a:r>
            <a:r>
              <a:rPr lang="en-US" b="1" dirty="0">
                <a:solidFill>
                  <a:prstClr val="black">
                    <a:lumMod val="95000"/>
                    <a:lumOff val="5000"/>
                  </a:prst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XIX</a:t>
            </a:r>
            <a:r>
              <a:rPr lang="ru-RU" b="1" dirty="0">
                <a:solidFill>
                  <a:prstClr val="black">
                    <a:lumMod val="95000"/>
                    <a:lumOff val="5000"/>
                  </a:prst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века.  Кузнецкий уезд Саратовской губернии (ныне </a:t>
            </a:r>
            <a:r>
              <a:rPr lang="ru-RU" b="1" dirty="0" err="1">
                <a:solidFill>
                  <a:prstClr val="black">
                    <a:lumMod val="95000"/>
                    <a:lumOff val="5000"/>
                  </a:prst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Неверкинский</a:t>
            </a:r>
            <a:r>
              <a:rPr lang="ru-RU" b="1" dirty="0">
                <a:solidFill>
                  <a:prstClr val="black">
                    <a:lumMod val="95000"/>
                    <a:lumOff val="5000"/>
                  </a:prst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район Пензенской обл.).</a:t>
            </a:r>
            <a:endParaRPr lang="ru-RU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754069" y="6309320"/>
            <a:ext cx="109446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000" b="1" dirty="0">
                <a:solidFill>
                  <a:prstClr val="black">
                    <a:lumMod val="95000"/>
                    <a:lumOff val="5000"/>
                  </a:prst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стр. </a:t>
            </a:r>
            <a:r>
              <a:rPr lang="ru-RU" sz="2000" b="1" dirty="0" smtClean="0">
                <a:solidFill>
                  <a:prstClr val="black">
                    <a:lumMod val="95000"/>
                    <a:lumOff val="5000"/>
                  </a:prst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16</a:t>
            </a:r>
            <a:endParaRPr lang="ru-RU" sz="2000" b="1" dirty="0">
              <a:solidFill>
                <a:prstClr val="black">
                  <a:lumMod val="95000"/>
                  <a:lumOff val="5000"/>
                </a:prst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07736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76675" y="692696"/>
            <a:ext cx="4838700" cy="626393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2800" b="1" cap="none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Женская праздничная рубаха </a:t>
            </a:r>
            <a:r>
              <a:rPr lang="ru-RU" sz="2800" b="1" cap="none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-</a:t>
            </a:r>
            <a:r>
              <a:rPr lang="ru-RU" sz="2800" b="1" i="1" cap="none" dirty="0" err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кепе</a:t>
            </a:r>
            <a:endParaRPr lang="ru-RU" sz="2800" b="1" i="1" cap="none" dirty="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  <p:pic>
        <p:nvPicPr>
          <p:cNvPr id="56323" name="Picture 2" descr="C:\Users\teacher\Desktop\чувашский костюм\конференция 2013\clip_image00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contrast="3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4189092" y="1913453"/>
            <a:ext cx="4113212" cy="3400425"/>
          </a:xfrm>
          <a:noFill/>
        </p:spPr>
      </p:pic>
      <p:pic>
        <p:nvPicPr>
          <p:cNvPr id="21508" name="Picture 2" descr="C:\Users\teacher\Desktop\нпк 2013-2014\чувашский костюм\фото чуваши\Рисунок (24).jpg"/>
          <p:cNvPicPr>
            <a:picLocks noChangeAspect="1" noChangeArrowheads="1"/>
          </p:cNvPicPr>
          <p:nvPr/>
        </p:nvPicPr>
        <p:blipFill rotWithShape="1">
          <a:blip r:embed="rId3">
            <a:lum bright="-10000" contrast="20000"/>
          </a:blip>
          <a:srcRect t="5082" r="39978" b="3333"/>
          <a:stretch/>
        </p:blipFill>
        <p:spPr bwMode="auto">
          <a:xfrm>
            <a:off x="1015227" y="200025"/>
            <a:ext cx="2451100" cy="5143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1509" name="TextBox 4"/>
          <p:cNvSpPr txBox="1">
            <a:spLocks noChangeArrowheads="1"/>
          </p:cNvSpPr>
          <p:nvPr/>
        </p:nvSpPr>
        <p:spPr bwMode="auto">
          <a:xfrm>
            <a:off x="311964" y="5343525"/>
            <a:ext cx="3857625" cy="12001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 smtClean="0">
                <a:solidFill>
                  <a:prstClr val="black">
                    <a:lumMod val="95000"/>
                    <a:lumOff val="5000"/>
                  </a:prst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Середина </a:t>
            </a:r>
            <a:r>
              <a:rPr lang="ru-RU" b="1" dirty="0">
                <a:solidFill>
                  <a:prstClr val="black">
                    <a:lumMod val="95000"/>
                    <a:lumOff val="5000"/>
                  </a:prst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en-US" b="1" dirty="0" smtClean="0">
                <a:solidFill>
                  <a:prstClr val="black">
                    <a:lumMod val="95000"/>
                    <a:lumOff val="5000"/>
                  </a:prst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b="1" dirty="0" smtClean="0">
                <a:solidFill>
                  <a:prstClr val="black">
                    <a:lumMod val="95000"/>
                    <a:lumOff val="5000"/>
                  </a:prst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Х </a:t>
            </a:r>
            <a:r>
              <a:rPr lang="ru-RU" b="1" dirty="0">
                <a:solidFill>
                  <a:prstClr val="black">
                    <a:lumMod val="95000"/>
                    <a:lumOff val="5000"/>
                  </a:prst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века с.Неверкино Кузнецкого уезда Саратовской </a:t>
            </a:r>
            <a:r>
              <a:rPr lang="ru-RU" b="1" dirty="0" smtClean="0">
                <a:solidFill>
                  <a:prstClr val="black">
                    <a:lumMod val="95000"/>
                    <a:lumOff val="5000"/>
                  </a:prst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губернии </a:t>
            </a:r>
            <a:r>
              <a:rPr lang="ru-RU" b="1" dirty="0">
                <a:solidFill>
                  <a:prstClr val="black">
                    <a:lumMod val="95000"/>
                    <a:lumOff val="5000"/>
                  </a:prst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(ныне </a:t>
            </a:r>
            <a:r>
              <a:rPr lang="ru-RU" b="1" dirty="0" err="1">
                <a:solidFill>
                  <a:prstClr val="black">
                    <a:lumMod val="95000"/>
                    <a:lumOff val="5000"/>
                  </a:prst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Неверкинский</a:t>
            </a:r>
            <a:r>
              <a:rPr lang="ru-RU" b="1" dirty="0">
                <a:solidFill>
                  <a:prstClr val="black">
                    <a:lumMod val="95000"/>
                    <a:lumOff val="5000"/>
                  </a:prst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район Пензенской обл.)</a:t>
            </a:r>
          </a:p>
        </p:txBody>
      </p:sp>
      <p:sp>
        <p:nvSpPr>
          <p:cNvPr id="21510" name="TextBox 5"/>
          <p:cNvSpPr txBox="1">
            <a:spLocks noChangeArrowheads="1"/>
          </p:cNvSpPr>
          <p:nvPr/>
        </p:nvSpPr>
        <p:spPr bwMode="auto">
          <a:xfrm>
            <a:off x="4071938" y="5500688"/>
            <a:ext cx="4643437" cy="64611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 smtClean="0">
                <a:solidFill>
                  <a:prstClr val="black">
                    <a:lumMod val="95000"/>
                    <a:lumOff val="5000"/>
                  </a:prst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Фрагмент </a:t>
            </a:r>
            <a:r>
              <a:rPr lang="ru-RU" b="1" i="1" dirty="0" err="1" smtClean="0">
                <a:solidFill>
                  <a:prstClr val="black">
                    <a:lumMod val="95000"/>
                    <a:lumOff val="5000"/>
                  </a:prst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кепе</a:t>
            </a:r>
            <a:r>
              <a:rPr lang="ru-RU" b="1" i="1" dirty="0" smtClean="0">
                <a:solidFill>
                  <a:prstClr val="black">
                    <a:lumMod val="95000"/>
                    <a:lumOff val="5000"/>
                  </a:prst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 smtClean="0">
                <a:solidFill>
                  <a:prstClr val="black">
                    <a:lumMod val="95000"/>
                    <a:lumOff val="5000"/>
                  </a:prst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Нагрудные розетки </a:t>
            </a:r>
            <a:r>
              <a:rPr lang="ru-RU" b="1" i="1" dirty="0" err="1" smtClean="0">
                <a:solidFill>
                  <a:prstClr val="black">
                    <a:lumMod val="95000"/>
                    <a:lumOff val="5000"/>
                  </a:prst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кеске</a:t>
            </a:r>
            <a:r>
              <a:rPr lang="ru-RU" b="1" i="1" dirty="0" smtClean="0">
                <a:solidFill>
                  <a:prstClr val="black">
                    <a:lumMod val="95000"/>
                    <a:lumOff val="5000"/>
                  </a:prst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prstClr val="black">
                    <a:lumMod val="95000"/>
                    <a:lumOff val="5000"/>
                  </a:prst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ле</a:t>
            </a:r>
            <a:r>
              <a:rPr lang="ru-RU" b="1" i="1" dirty="0" smtClean="0">
                <a:solidFill>
                  <a:prstClr val="black">
                    <a:lumMod val="95000"/>
                    <a:lumOff val="5000"/>
                  </a:prst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prstClr val="black">
                    <a:lumMod val="95000"/>
                    <a:lumOff val="5000"/>
                  </a:prst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кепе</a:t>
            </a:r>
            <a:r>
              <a:rPr lang="ru-RU" b="1" dirty="0" smtClean="0">
                <a:solidFill>
                  <a:prstClr val="black">
                    <a:lumMod val="95000"/>
                    <a:lumOff val="5000"/>
                  </a:prst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643688" y="0"/>
            <a:ext cx="2214562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prstClr val="black">
                    <a:lumMod val="95000"/>
                    <a:lumOff val="5000"/>
                  </a:prst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Приложение 3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836993" y="6319982"/>
            <a:ext cx="8783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b="1" dirty="0">
                <a:solidFill>
                  <a:prstClr val="black">
                    <a:lumMod val="95000"/>
                    <a:lumOff val="5000"/>
                  </a:prst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стр. </a:t>
            </a:r>
            <a:r>
              <a:rPr lang="ru-RU" b="1" dirty="0" smtClean="0">
                <a:solidFill>
                  <a:prstClr val="black">
                    <a:lumMod val="95000"/>
                    <a:lumOff val="5000"/>
                  </a:prst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17</a:t>
            </a:r>
            <a:endParaRPr lang="ru-RU" b="1" dirty="0">
              <a:solidFill>
                <a:prstClr val="black">
                  <a:lumMod val="95000"/>
                  <a:lumOff val="5000"/>
                </a:prst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96763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5438"/>
            <a:ext cx="9144000" cy="1066125"/>
          </a:xfrm>
        </p:spPr>
        <p:txBody>
          <a:bodyPr/>
          <a:lstStyle/>
          <a:p>
            <a:pPr algn="ctr">
              <a:defRPr/>
            </a:pPr>
            <a:r>
              <a:rPr lang="ru-RU" sz="2800" b="1" cap="none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Девичий праздничный костюм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000875" y="0"/>
            <a:ext cx="185737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prstClr val="black">
                    <a:lumMod val="95000"/>
                    <a:lumOff val="5000"/>
                  </a:prst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Приложение 4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43000" y="5857875"/>
            <a:ext cx="74295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>
                <a:solidFill>
                  <a:prstClr val="black">
                    <a:lumMod val="95000"/>
                    <a:lumOff val="5000"/>
                  </a:prst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Конец </a:t>
            </a:r>
            <a:r>
              <a:rPr lang="en-US" b="1" dirty="0">
                <a:solidFill>
                  <a:prstClr val="black">
                    <a:lumMod val="95000"/>
                    <a:lumOff val="5000"/>
                  </a:prst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XIX</a:t>
            </a:r>
            <a:r>
              <a:rPr lang="ru-RU" b="1" dirty="0">
                <a:solidFill>
                  <a:prstClr val="black">
                    <a:lumMod val="95000"/>
                    <a:lumOff val="5000"/>
                  </a:prst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века.  Кузнецкий уезд Саратовской губернии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>
                <a:solidFill>
                  <a:prstClr val="black">
                    <a:lumMod val="95000"/>
                    <a:lumOff val="5000"/>
                  </a:prst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(ныне </a:t>
            </a:r>
            <a:r>
              <a:rPr lang="ru-RU" b="1" dirty="0" err="1">
                <a:solidFill>
                  <a:prstClr val="black">
                    <a:lumMod val="95000"/>
                    <a:lumOff val="5000"/>
                  </a:prst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Неверкинский</a:t>
            </a:r>
            <a:r>
              <a:rPr lang="ru-RU" b="1" dirty="0">
                <a:solidFill>
                  <a:prstClr val="black">
                    <a:lumMod val="95000"/>
                    <a:lumOff val="5000"/>
                  </a:prst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район Пензенской обл.).</a:t>
            </a:r>
            <a:endParaRPr lang="ru-RU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29063" y="5108575"/>
            <a:ext cx="5214937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 err="1">
                <a:solidFill>
                  <a:prstClr val="black">
                    <a:lumMod val="95000"/>
                    <a:lumOff val="5000"/>
                  </a:prst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Тухья</a:t>
            </a:r>
            <a:r>
              <a:rPr lang="ru-RU" sz="2000" b="1" dirty="0">
                <a:solidFill>
                  <a:prstClr val="black">
                    <a:lumMod val="95000"/>
                    <a:lumOff val="5000"/>
                  </a:prst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000" b="1" dirty="0" err="1">
                <a:solidFill>
                  <a:prstClr val="black">
                    <a:lumMod val="95000"/>
                    <a:lumOff val="5000"/>
                  </a:prst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наплечно</a:t>
            </a:r>
            <a:r>
              <a:rPr lang="ru-RU" sz="2000" b="1" dirty="0">
                <a:solidFill>
                  <a:prstClr val="black">
                    <a:lumMod val="95000"/>
                    <a:lumOff val="5000"/>
                  </a:prst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– нагрудное украшение.</a:t>
            </a:r>
          </a:p>
        </p:txBody>
      </p:sp>
      <p:pic>
        <p:nvPicPr>
          <p:cNvPr id="80898" name="Picture 2"/>
          <p:cNvPicPr>
            <a:picLocks noChangeAspect="1" noChangeArrowheads="1"/>
          </p:cNvPicPr>
          <p:nvPr/>
        </p:nvPicPr>
        <p:blipFill>
          <a:blip r:embed="rId2">
            <a:lum bright="-10000"/>
          </a:blip>
          <a:srcRect l="6413" t="6460" r="20057"/>
          <a:stretch>
            <a:fillRect/>
          </a:stretch>
        </p:blipFill>
        <p:spPr bwMode="auto">
          <a:xfrm>
            <a:off x="1242763" y="908720"/>
            <a:ext cx="2695575" cy="48245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7352" name="Picture 5" descr="http://www.nasledie.nbchr.ru/upload/images/culture/odejda/voronova_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34777" y="1071563"/>
            <a:ext cx="2857500" cy="403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004113" y="6311674"/>
            <a:ext cx="8783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b="1" dirty="0">
                <a:solidFill>
                  <a:prstClr val="black">
                    <a:lumMod val="95000"/>
                    <a:lumOff val="5000"/>
                  </a:prst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стр. </a:t>
            </a:r>
            <a:r>
              <a:rPr lang="ru-RU" b="1" dirty="0" smtClean="0">
                <a:solidFill>
                  <a:prstClr val="black">
                    <a:lumMod val="95000"/>
                    <a:lumOff val="5000"/>
                  </a:prst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18</a:t>
            </a:r>
            <a:endParaRPr lang="ru-RU" b="1" dirty="0">
              <a:solidFill>
                <a:prstClr val="black">
                  <a:lumMod val="95000"/>
                  <a:lumOff val="5000"/>
                </a:prst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7788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_rels/them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100</Words>
  <Application>Microsoft Office PowerPoint</Application>
  <PresentationFormat>Экран (4:3)</PresentationFormat>
  <Paragraphs>20</Paragraphs>
  <Slides>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4</vt:i4>
      </vt:variant>
    </vt:vector>
  </HeadingPairs>
  <TitlesOfParts>
    <vt:vector size="8" baseType="lpstr">
      <vt:lpstr>Тема Office</vt:lpstr>
      <vt:lpstr>Трек</vt:lpstr>
      <vt:lpstr>2_Трек</vt:lpstr>
      <vt:lpstr>3_Трек</vt:lpstr>
      <vt:lpstr>Кукла в чувашском костюме</vt:lpstr>
      <vt:lpstr>Женский праздничный костюм</vt:lpstr>
      <vt:lpstr>Женская праздничная рубаха -кепе</vt:lpstr>
      <vt:lpstr>Девичий праздничный костюм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teacher</cp:lastModifiedBy>
  <cp:revision>8</cp:revision>
  <dcterms:created xsi:type="dcterms:W3CDTF">2018-12-23T18:14:16Z</dcterms:created>
  <dcterms:modified xsi:type="dcterms:W3CDTF">2019-04-15T09:45:53Z</dcterms:modified>
</cp:coreProperties>
</file>