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98" r:id="rId2"/>
    <p:sldId id="299" r:id="rId3"/>
    <p:sldId id="300" r:id="rId4"/>
    <p:sldId id="276" r:id="rId5"/>
    <p:sldId id="263" r:id="rId6"/>
    <p:sldId id="264" r:id="rId7"/>
    <p:sldId id="266" r:id="rId8"/>
    <p:sldId id="265" r:id="rId9"/>
    <p:sldId id="301" r:id="rId10"/>
    <p:sldId id="267" r:id="rId11"/>
    <p:sldId id="279" r:id="rId12"/>
    <p:sldId id="274" r:id="rId13"/>
    <p:sldId id="302" r:id="rId14"/>
    <p:sldId id="273" r:id="rId15"/>
    <p:sldId id="303" r:id="rId16"/>
    <p:sldId id="304" r:id="rId17"/>
    <p:sldId id="305" r:id="rId18"/>
    <p:sldId id="284" r:id="rId19"/>
    <p:sldId id="269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5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AF8735-78F6-4662-8058-286F4095DCA5}" type="datetimeFigureOut">
              <a:rPr lang="ru-RU" smtClean="0"/>
              <a:pPr/>
              <a:t>ср 15.01.20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AB5C5-28BB-4550-A4AE-1E43D2DC9F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921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15.01.20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15.01.20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15.01.20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15.01.20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15.01.20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15.01.20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15.01.20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15.01.20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15.01.20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15.01.20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15.01.20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ср 15.01.20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214554"/>
            <a:ext cx="7851648" cy="2714620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2200" dirty="0"/>
            </a:br>
            <a:br>
              <a:rPr lang="ru-RU" sz="2200" dirty="0"/>
            </a:br>
            <a:r>
              <a:rPr lang="ru-RU" sz="4000" b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Фитотерапия</a:t>
            </a:r>
            <a:r>
              <a:rPr lang="ru-RU" sz="40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против фармакологии </a:t>
            </a:r>
            <a:br>
              <a:rPr lang="ru-RU" sz="40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Научно-исследовательская работа по химии и биологии</a:t>
            </a:r>
            <a:br>
              <a:rPr lang="ru-RU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  <a:br>
              <a:rPr lang="ru-RU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357562"/>
            <a:ext cx="7854696" cy="2609856"/>
          </a:xfrm>
        </p:spPr>
        <p:txBody>
          <a:bodyPr>
            <a:no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Выполнила: ученица 11-А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                          класса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Юнкина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Динара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Ислямовна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                                              Научный руководитель: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Бикмаева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Марьям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Фатиховна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учитель химии и биологии.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с. Средняя Елюзань</a:t>
            </a:r>
          </a:p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2020г.</a:t>
            </a:r>
          </a:p>
        </p:txBody>
      </p:sp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1857356" y="642918"/>
            <a:ext cx="50960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«Средняя общеобразовательная школа №2 с. Средняя Елюзань»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58204" cy="1643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/>
              <a:t>Воздействие водного раствора аспирина и парацетамола на животную и растительную ткани</a:t>
            </a:r>
          </a:p>
        </p:txBody>
      </p:sp>
      <p:pic>
        <p:nvPicPr>
          <p:cNvPr id="3074" name="Picture 2" descr="C:\Users\User\Desktop\ZHhJLJ6S-P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571744"/>
            <a:ext cx="8609638" cy="258961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14356"/>
            <a:ext cx="8686800" cy="1080120"/>
          </a:xfrm>
        </p:spPr>
        <p:txBody>
          <a:bodyPr>
            <a:noAutofit/>
          </a:bodyPr>
          <a:lstStyle/>
          <a:p>
            <a:pPr algn="ctr"/>
            <a:r>
              <a:rPr lang="ru-RU" sz="3600" dirty="0"/>
              <a:t>Воздействие отваров липы и мяты на животную и растительную ткани</a:t>
            </a:r>
          </a:p>
        </p:txBody>
      </p:sp>
      <p:pic>
        <p:nvPicPr>
          <p:cNvPr id="4098" name="Picture 2" descr="C:\Users\User\Desktop\d0HAHqeySb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643182"/>
            <a:ext cx="8643966" cy="2606696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1436146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Качественная реакция парацетамола на фенолы.</a:t>
            </a:r>
          </a:p>
        </p:txBody>
      </p:sp>
      <p:pic>
        <p:nvPicPr>
          <p:cNvPr id="6147" name="Picture 3" descr="C:\Users\User\Desktop\oRncDHeOA_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785926"/>
            <a:ext cx="3325416" cy="4433888"/>
          </a:xfrm>
          <a:prstGeom prst="rect">
            <a:avLst/>
          </a:prstGeom>
          <a:noFill/>
        </p:spPr>
      </p:pic>
      <p:pic>
        <p:nvPicPr>
          <p:cNvPr id="6148" name="Picture 4" descr="C:\Users\User\Desktop\q5ndQE1jBc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785926"/>
            <a:ext cx="3357586" cy="4476781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Качественная реакция </a:t>
            </a:r>
            <a:r>
              <a:rPr lang="ru-RU" sz="3600" dirty="0" err="1"/>
              <a:t>аспиринана</a:t>
            </a:r>
            <a:r>
              <a:rPr lang="ru-RU" sz="3600" dirty="0"/>
              <a:t> фенолы.</a:t>
            </a:r>
          </a:p>
        </p:txBody>
      </p:sp>
      <p:pic>
        <p:nvPicPr>
          <p:cNvPr id="7170" name="Picture 2" descr="C:\Users\User\Desktop\6gQGUJiDSrg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3792" y="1920875"/>
            <a:ext cx="3325416" cy="4433888"/>
          </a:xfrm>
          <a:prstGeom prst="rect">
            <a:avLst/>
          </a:prstGeom>
          <a:noFill/>
        </p:spPr>
      </p:pic>
      <p:pic>
        <p:nvPicPr>
          <p:cNvPr id="7171" name="Picture 3" descr="C:\Users\User\Desktop\57FV3u3gZFM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920875"/>
            <a:ext cx="2892266" cy="4433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686800" cy="1338512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Сравнение реакций отваров мяты и липы на фенолы.</a:t>
            </a:r>
          </a:p>
        </p:txBody>
      </p:sp>
      <p:pic>
        <p:nvPicPr>
          <p:cNvPr id="8194" name="Picture 2" descr="C:\Users\User\Desktop\nY5_9SHHKa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098199"/>
            <a:ext cx="8229600" cy="4063365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846980"/>
          </a:xfrm>
        </p:spPr>
        <p:txBody>
          <a:bodyPr>
            <a:normAutofit/>
          </a:bodyPr>
          <a:lstStyle/>
          <a:p>
            <a:pPr algn="ctr"/>
            <a:r>
              <a:rPr lang="ru-RU" sz="4400" dirty="0"/>
              <a:t>Результаты исследований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/>
          <a:lstStyle/>
          <a:p>
            <a:pPr algn="ctr">
              <a:buNone/>
            </a:pPr>
            <a:r>
              <a:rPr lang="ru-RU" dirty="0"/>
              <a:t>Действие на животную ткань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214414" y="1928802"/>
          <a:ext cx="6643735" cy="44316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6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1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4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0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9747">
                <a:tc>
                  <a:txBody>
                    <a:bodyPr/>
                    <a:lstStyle/>
                    <a:p>
                      <a:r>
                        <a:rPr lang="ru-RU" dirty="0"/>
                        <a:t>Аспирин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Парацетамол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Отвар липы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Отвар мяты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94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Образовался </a:t>
                      </a:r>
                      <a:r>
                        <a:rPr kumimoji="0" lang="ru-RU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белыи</a:t>
                      </a:r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̆ осадок, сама структура и цвет </a:t>
                      </a:r>
                      <a:r>
                        <a:rPr kumimoji="0" lang="ru-RU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мышечнои</a:t>
                      </a:r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̆ ткани не изменились.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Наблюдалась бурная реакция: изменение окраски </a:t>
                      </a:r>
                      <a:r>
                        <a:rPr kumimoji="0" lang="ru-RU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мышечнои</a:t>
                      </a:r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̆ ткани, изменение структуры мышечных волокон. Мясо после опыта стало более </a:t>
                      </a:r>
                      <a:r>
                        <a:rPr kumimoji="0" lang="ru-RU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жёстким</a:t>
                      </a:r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Наблюдалось осветление ткани (мясо приобрело естественную окраску).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Наблюдалось помутнение окраски, но мясо сохранило свой </a:t>
                      </a:r>
                      <a:r>
                        <a:rPr kumimoji="0" lang="ru-RU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естественныи</a:t>
                      </a:r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̆ цвет.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/>
          <a:lstStyle/>
          <a:p>
            <a:pPr algn="ctr">
              <a:buNone/>
            </a:pPr>
            <a:r>
              <a:rPr lang="ru-RU" dirty="0"/>
              <a:t>Действие на растительную ткань</a:t>
            </a:r>
          </a:p>
          <a:p>
            <a:pPr algn="ctr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14414" y="1714488"/>
          <a:ext cx="7072362" cy="4357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0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7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80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82259">
                <a:tc>
                  <a:txBody>
                    <a:bodyPr/>
                    <a:lstStyle/>
                    <a:p>
                      <a:r>
                        <a:rPr lang="ru-RU" dirty="0"/>
                        <a:t>Аспирин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Парацетамол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Отвар липы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Отвар мяты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5459"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Наблюдалось выделение большого количества белого осадка в виде кристаллов.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Особых изменений не было (выделилось небольшое количество осадка, цвет листьев стал более светлым).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Особых изменений не произошло (окраска листьев и структура ткани остались прежними).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Никаких изменений не произошло.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r>
              <a:rPr lang="ru-RU" dirty="0"/>
              <a:t>Качественная реакция на фенолы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57224" y="1785926"/>
          <a:ext cx="7429552" cy="4000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7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73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73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7307"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Аспирин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Парацетамол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Отвар липы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Отвар мяты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32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Наблюдалось изменение окраски до </a:t>
                      </a:r>
                      <a:r>
                        <a:rPr kumimoji="0" lang="ru-RU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розовои</a:t>
                      </a:r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̆. Конечные продукты – салициловая кислота и уксусная кислота. Фенолов нет.</a:t>
                      </a:r>
                    </a:p>
                    <a:p>
                      <a:pPr algn="l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Наблюдалось изменение окраски до фиолетового, что свидетельствует о присутствии фенолов.</a:t>
                      </a:r>
                    </a:p>
                    <a:p>
                      <a:pPr algn="l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Наблюдалось небольшое изменение окраски до </a:t>
                      </a:r>
                      <a:r>
                        <a:rPr kumimoji="0" lang="ru-RU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тёмного</a:t>
                      </a:r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Фенолов нет.</a:t>
                      </a:r>
                    </a:p>
                    <a:p>
                      <a:pPr algn="l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Наблюдалось небольшое изменение окраски до </a:t>
                      </a:r>
                      <a:r>
                        <a:rPr kumimoji="0" lang="ru-RU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тёмного</a:t>
                      </a:r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Фенолов нет.</a:t>
                      </a:r>
                    </a:p>
                    <a:p>
                      <a:pPr algn="l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7041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Заключение.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628800"/>
            <a:ext cx="8686800" cy="4752528"/>
          </a:xfrm>
        </p:spPr>
        <p:txBody>
          <a:bodyPr>
            <a:normAutofit/>
          </a:bodyPr>
          <a:lstStyle/>
          <a:p>
            <a:r>
              <a:rPr lang="ru-RU" sz="2800" dirty="0"/>
              <a:t>Несмотря на бурное развитие фармакологической индустрии, учёным до сих пор не удалось создать ни одного лекарства без побочных эффектов.</a:t>
            </a:r>
          </a:p>
          <a:p>
            <a:r>
              <a:rPr lang="ru-RU" sz="2800" dirty="0"/>
              <a:t>Рабочая гипотеза в ходе исследования нами была проверена и доказана, т. е. использование фитотерапевтических средств в качестве жаропонижающих является более безопасным, чем использование фармакологических препаратов.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check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Выводы.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/>
              <a:t>Изучили фармакологические и фитотерапевтические препараты, выяснили их значение и медицинское использование.</a:t>
            </a:r>
          </a:p>
          <a:p>
            <a:r>
              <a:rPr lang="ru-RU" sz="2800" dirty="0"/>
              <a:t>Провели исследования влияния фармакологических и фитотерапевтических препаратов на ткани животного и растительного происхождения, выяснили, что лекарственные препараты небезопасны для здоровья человека в отличие от средств фитотерапии. </a:t>
            </a:r>
          </a:p>
          <a:p>
            <a:r>
              <a:rPr lang="ru-RU" sz="2800" dirty="0"/>
              <a:t>Использование отваров мяты и липы в качестве лечебных препаратов не имеет побочных эффектов.</a:t>
            </a:r>
          </a:p>
          <a:p>
            <a:endParaRPr lang="ru-RU" sz="2800" dirty="0"/>
          </a:p>
        </p:txBody>
      </p:sp>
    </p:spTree>
  </p:cSld>
  <p:clrMapOvr>
    <a:masterClrMapping/>
  </p:clrMapOvr>
  <p:transition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последнее время происходит переоценка многих способов лечения, так как большинство синтетических химических препаратов плохо переносятся некоторыми больными, вызывают различные варианты лекарственной̆ болезни. Альтернативой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обычой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фармакологии служит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фитотерапия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(лечение растениями). Извлечения из лекарственных растений проявляют целебные свойства, сопоставимые с действием обычных лекарств, и при этом дают меньше побочных эффектов.</a:t>
            </a: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Объект исследования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Парацетамол, аспирин, отвар мяты 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липовыи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̆ отвар.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928802"/>
            <a:ext cx="7772400" cy="280831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/>
              <a:t>Спасибо за внимание!</a:t>
            </a:r>
            <a:br>
              <a:rPr lang="ru-RU" sz="2700" b="1" dirty="0"/>
            </a:br>
            <a:br>
              <a:rPr lang="ru-RU" sz="2700" b="1" dirty="0"/>
            </a:br>
            <a:br>
              <a:rPr lang="ru-RU" sz="2700" b="1" dirty="0"/>
            </a:br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4389120"/>
          </a:xfrm>
        </p:spPr>
        <p:txBody>
          <a:bodyPr>
            <a:normAutofit fontScale="92500" lnSpcReduction="10000"/>
          </a:bodyPr>
          <a:lstStyle/>
          <a:p>
            <a:r>
              <a:rPr lang="ru-RU" i="1" u="sng" dirty="0"/>
              <a:t>Цель исследования</a:t>
            </a:r>
            <a:r>
              <a:rPr lang="ru-RU" dirty="0"/>
              <a:t>. Исследовать влияние фармакологических и фитотерапевтических препаратов на ткани животного и растительного происхождения.</a:t>
            </a:r>
          </a:p>
          <a:p>
            <a:r>
              <a:rPr lang="ru-RU" i="1" u="sng" dirty="0"/>
              <a:t>Задачи исследования:</a:t>
            </a:r>
            <a:endParaRPr lang="ru-RU" dirty="0"/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По литературным источникам изучить фармакологические и фитотерапевтические препараты, их медицинское значение.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Провести исследование влияния фармакологических и фитотерапевтических препаратов на ткани животного и растительного происхождения, провести соответствующие эксперименты.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389120"/>
          </a:xfrm>
        </p:spPr>
        <p:txBody>
          <a:bodyPr/>
          <a:lstStyle/>
          <a:p>
            <a:r>
              <a:rPr lang="ru-RU" i="1" u="sng" dirty="0"/>
              <a:t>Гипотеза.</a:t>
            </a:r>
            <a:r>
              <a:rPr lang="ru-RU" dirty="0"/>
              <a:t> использование фитотерапевтических средств в качестве жаропонижающих является более безопасным, чем использование фармакологических препаратов.</a:t>
            </a:r>
          </a:p>
          <a:p>
            <a:endParaRPr lang="ru-RU" dirty="0"/>
          </a:p>
        </p:txBody>
      </p:sp>
    </p:spTree>
  </p:cSld>
  <p:clrMapOvr>
    <a:masterClrMapping/>
  </p:clrMapOvr>
  <p:transition>
    <p:comb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Аспирин как лекарство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58" y="1214422"/>
            <a:ext cx="5554960" cy="4525963"/>
          </a:xfrm>
        </p:spPr>
        <p:txBody>
          <a:bodyPr>
            <a:normAutofit/>
          </a:bodyPr>
          <a:lstStyle/>
          <a:p>
            <a:r>
              <a:rPr lang="ru-RU" sz="2400" dirty="0"/>
              <a:t>Жаропонижающее и обезболивающее действие аспирина связано с его влиянием на центры терморегуляции и болевой чувствительности, </a:t>
            </a:r>
            <a:r>
              <a:rPr lang="ru-RU" sz="2400"/>
              <a:t>которые находятся </a:t>
            </a:r>
            <a:r>
              <a:rPr lang="ru-RU" sz="2400" dirty="0"/>
              <a:t>в головном мозге. </a:t>
            </a:r>
          </a:p>
          <a:p>
            <a:r>
              <a:rPr lang="ru-RU" sz="2400" dirty="0"/>
              <a:t>Он относится к нестероидным противовоспалительным препаратам, снижает тромбообразование.</a:t>
            </a:r>
          </a:p>
          <a:p>
            <a:pPr>
              <a:buNone/>
            </a:pPr>
            <a:r>
              <a:rPr lang="ru-RU" sz="2400" dirty="0"/>
              <a:t> </a:t>
            </a:r>
          </a:p>
        </p:txBody>
      </p:sp>
      <p:pic>
        <p:nvPicPr>
          <p:cNvPr id="34817" name="Picture 1" descr="C:\Users\User\Desktop\TJTAU03eloCurwZcQeyKig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929066"/>
            <a:ext cx="4038600" cy="2625309"/>
          </a:xfrm>
          <a:prstGeom prst="rect">
            <a:avLst/>
          </a:prstGeom>
          <a:noFill/>
        </p:spPr>
      </p:pic>
      <p:pic>
        <p:nvPicPr>
          <p:cNvPr id="34818" name="Picture 2" descr="C:\Users\User\Desktop\72889133_aspirin.jpg"/>
          <p:cNvPicPr>
            <a:picLocks noChangeAspect="1" noChangeArrowheads="1"/>
          </p:cNvPicPr>
          <p:nvPr/>
        </p:nvPicPr>
        <p:blipFill>
          <a:blip r:embed="rId3"/>
          <a:srcRect l="3125" t="4166" r="2083" b="10416"/>
          <a:stretch>
            <a:fillRect/>
          </a:stretch>
        </p:blipFill>
        <p:spPr bwMode="auto">
          <a:xfrm>
            <a:off x="5857884" y="1071546"/>
            <a:ext cx="3091871" cy="278608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857256"/>
          </a:xfrm>
        </p:spPr>
        <p:txBody>
          <a:bodyPr/>
          <a:lstStyle/>
          <a:p>
            <a:r>
              <a:rPr lang="ru-RU" dirty="0"/>
              <a:t>Парацетамол как лекарство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0430" y="1214422"/>
            <a:ext cx="5400600" cy="4752528"/>
          </a:xfrm>
        </p:spPr>
        <p:txBody>
          <a:bodyPr>
            <a:normAutofit fontScale="92500"/>
          </a:bodyPr>
          <a:lstStyle/>
          <a:p>
            <a:r>
              <a:rPr lang="ru-RU" sz="2400" dirty="0"/>
              <a:t>Парацетамол способен снимать любую боль и имеет очень хороший жаропонижающий эффект. </a:t>
            </a:r>
          </a:p>
          <a:p>
            <a:r>
              <a:rPr lang="ru-RU" sz="2400" dirty="0"/>
              <a:t>Он хорошо усваивается, также относится к негормональным препаратам, но имеет очень низкий, несущественный противовоспалительный эффект.</a:t>
            </a:r>
          </a:p>
          <a:p>
            <a:r>
              <a:rPr lang="ru-RU" sz="2400" dirty="0"/>
              <a:t>Осложнения при передозировке парацетамолом возникают в работе печени – это некроз печени, нередко с летальным исходом.</a:t>
            </a:r>
          </a:p>
          <a:p>
            <a:endParaRPr lang="ru-RU" sz="2400" dirty="0"/>
          </a:p>
        </p:txBody>
      </p:sp>
      <p:pic>
        <p:nvPicPr>
          <p:cNvPr id="1026" name="Picture 2" descr="C:\Users\User\Desktop\tabletki-paracetamol-dlya-detej-instrukciya-po-primeneniyu-i-doziro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85860"/>
            <a:ext cx="3279205" cy="2136772"/>
          </a:xfrm>
          <a:prstGeom prst="rect">
            <a:avLst/>
          </a:prstGeom>
          <a:noFill/>
        </p:spPr>
      </p:pic>
      <p:pic>
        <p:nvPicPr>
          <p:cNvPr id="1027" name="Picture 3" descr="C:\Users\User\Desktop\14497.97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714752"/>
            <a:ext cx="3357554" cy="228686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8615394" cy="714372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Отвар липы как средство фитотерапии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17032" y="1643050"/>
            <a:ext cx="5626968" cy="4525963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Препараты липы используют в качестве потогонного и жаропонижающего средства при простудных заболеваниях, при гастритах, а также для полоскания рта и горла как бактерицидное средство. </a:t>
            </a:r>
          </a:p>
          <a:p>
            <a:r>
              <a:rPr lang="ru-RU" sz="2400" dirty="0"/>
              <a:t>В виде припарок и примочек отвар соцветий липы применяют при ожогах, язвах, при воспалении геморроидальных узлов, ревматических и подагрических болях в суставах.</a:t>
            </a:r>
          </a:p>
        </p:txBody>
      </p:sp>
      <p:pic>
        <p:nvPicPr>
          <p:cNvPr id="1026" name="Picture 2" descr="C:\Users\User\Desktop\lipovyj-cha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643050"/>
            <a:ext cx="3325180" cy="2129993"/>
          </a:xfrm>
          <a:prstGeom prst="rect">
            <a:avLst/>
          </a:prstGeom>
          <a:noFill/>
        </p:spPr>
      </p:pic>
      <p:pic>
        <p:nvPicPr>
          <p:cNvPr id="1027" name="Picture 3" descr="C:\Users\User\Desktop\downloa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929066"/>
            <a:ext cx="3357586" cy="209258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571496"/>
          </a:xfrm>
        </p:spPr>
        <p:txBody>
          <a:bodyPr>
            <a:noAutofit/>
          </a:bodyPr>
          <a:lstStyle/>
          <a:p>
            <a:pPr algn="ctr"/>
            <a:r>
              <a:rPr lang="ru-RU" sz="3600" dirty="0"/>
              <a:t>Отвар мяты как средство фитотерапии.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57620" y="1571612"/>
            <a:ext cx="5286380" cy="4857784"/>
          </a:xfrm>
        </p:spPr>
        <p:txBody>
          <a:bodyPr>
            <a:normAutofit fontScale="92500"/>
          </a:bodyPr>
          <a:lstStyle/>
          <a:p>
            <a:r>
              <a:rPr lang="ru-RU" sz="2400" dirty="0"/>
              <a:t>Отвар мяты – эффективное желудочное средство, помогает при тошноте и приступах рвоты, хорошо справится при желудочно–кишечных заболеваниях, а также при спазмах.</a:t>
            </a:r>
          </a:p>
          <a:p>
            <a:r>
              <a:rPr lang="ru-RU" sz="2400" dirty="0"/>
              <a:t>Мята перечная способствует оттоку и секреции желчи, успокаивает головную боль и сердцебиение.</a:t>
            </a:r>
          </a:p>
          <a:p>
            <a:r>
              <a:rPr lang="ru-RU" sz="2400" dirty="0"/>
              <a:t>Пьют отвар мяты при зубных болях, воспаление дёсен или стоматите, при нервном возбуждении и при проявлениях симптомов морской болезни.</a:t>
            </a:r>
          </a:p>
        </p:txBody>
      </p:sp>
      <p:pic>
        <p:nvPicPr>
          <p:cNvPr id="2050" name="Picture 2" descr="C:\Users\User\Desktop\1393313469_b54a2816afd3a6097674717f3726e5d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14488"/>
            <a:ext cx="3542911" cy="2071702"/>
          </a:xfrm>
          <a:prstGeom prst="rect">
            <a:avLst/>
          </a:prstGeom>
          <a:noFill/>
        </p:spPr>
      </p:pic>
      <p:pic>
        <p:nvPicPr>
          <p:cNvPr id="2051" name="Picture 3" descr="C:\Users\User\Desktop\otvar_mjat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071942"/>
            <a:ext cx="3571900" cy="2008201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7755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/>
              <a:t>Результат эксперимента </a:t>
            </a:r>
          </a:p>
        </p:txBody>
      </p:sp>
      <p:pic>
        <p:nvPicPr>
          <p:cNvPr id="5122" name="Picture 2" descr="C:\Users\User\Desktop\YXz-sbGs0r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428736"/>
            <a:ext cx="6643702" cy="497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798</TotalTime>
  <Words>687</Words>
  <Application>Microsoft Office PowerPoint</Application>
  <PresentationFormat>Экран (4:3)</PresentationFormat>
  <Paragraphs>79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Calibri</vt:lpstr>
      <vt:lpstr>Constantia</vt:lpstr>
      <vt:lpstr>Times New Roman</vt:lpstr>
      <vt:lpstr>Wingdings 2</vt:lpstr>
      <vt:lpstr>Поток</vt:lpstr>
      <vt:lpstr>  Фитотерапия против фармакологии  Научно-исследовательская работа по химии и биологии   </vt:lpstr>
      <vt:lpstr>Презентация PowerPoint</vt:lpstr>
      <vt:lpstr>Презентация PowerPoint</vt:lpstr>
      <vt:lpstr>Презентация PowerPoint</vt:lpstr>
      <vt:lpstr>Аспирин как лекарство</vt:lpstr>
      <vt:lpstr>Парацетамол как лекарство</vt:lpstr>
      <vt:lpstr>Отвар липы как средство фитотерапии</vt:lpstr>
      <vt:lpstr>Отвар мяты как средство фитотерапии.</vt:lpstr>
      <vt:lpstr>Результат эксперимента </vt:lpstr>
      <vt:lpstr>Воздействие водного раствора аспирина и парацетамола на животную и растительную ткани</vt:lpstr>
      <vt:lpstr>Воздействие отваров липы и мяты на животную и растительную ткани</vt:lpstr>
      <vt:lpstr>Качественная реакция парацетамола на фенолы.</vt:lpstr>
      <vt:lpstr>Качественная реакция аспиринана фенолы.</vt:lpstr>
      <vt:lpstr>Сравнение реакций отваров мяты и липы на фенолы.</vt:lpstr>
      <vt:lpstr>Результаты исследований</vt:lpstr>
      <vt:lpstr>Презентация PowerPoint</vt:lpstr>
      <vt:lpstr>Качественная реакция на фенолы</vt:lpstr>
      <vt:lpstr>Заключение.</vt:lpstr>
      <vt:lpstr>Выводы.</vt:lpstr>
      <vt:lpstr>Спасибо за внимание!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«СРЕДНЯЯ ОБЩЕОБРАЗОВАТЕЛЬНАЯ ШКОЛА №1» ИССЛЕДОВАТЕЛЬСКАЯ РАБОТА ПО БИОЛОГИИ  «Фитотерапия против фармакологии» </dc:title>
  <cp:lastModifiedBy>Пользователь</cp:lastModifiedBy>
  <cp:revision>71</cp:revision>
  <dcterms:modified xsi:type="dcterms:W3CDTF">2020-01-15T17:58:28Z</dcterms:modified>
</cp:coreProperties>
</file>