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81" d="100"/>
          <a:sy n="81" d="100"/>
        </p:scale>
        <p:origin x="1853" y="-7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381B2-F657-4D05-879E-F56DABC749BC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82C3D-06BC-425D-96CA-F8FC3979D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2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82C3D-06BC-425D-96CA-F8FC3979DF6F}" type="slidenum">
              <a:rPr lang="ru-RU" smtClean="0"/>
              <a:t>1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8103" y="895546"/>
            <a:ext cx="4044099" cy="2573518"/>
          </a:xfrm>
          <a:prstGeom prst="roundRect">
            <a:avLst>
              <a:gd name="adj" fmla="val 134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квадратный стол размером 1</a:t>
            </a:r>
            <a:r>
              <a:rPr lang="en-US" dirty="0" smtClean="0">
                <a:solidFill>
                  <a:schemeClr val="tx1"/>
                </a:solidFill>
              </a:rPr>
              <a:t>,4</a:t>
            </a:r>
            <a:r>
              <a:rPr lang="ru-RU" dirty="0" smtClean="0">
                <a:solidFill>
                  <a:schemeClr val="tx1"/>
                </a:solidFill>
              </a:rPr>
              <a:t> м </a:t>
            </a:r>
            <a:r>
              <a:rPr lang="en-US" dirty="0" smtClean="0">
                <a:solidFill>
                  <a:schemeClr val="tx1"/>
                </a:solidFill>
              </a:rPr>
              <a:t>x 1,4 </a:t>
            </a:r>
            <a:r>
              <a:rPr lang="ru-RU" dirty="0" smtClean="0">
                <a:solidFill>
                  <a:schemeClr val="tx1"/>
                </a:solidFill>
              </a:rPr>
              <a:t>м необходимо постелить салфетку квадратной формы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 так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 чтобы угол салфетки делил стороны стола на две не равные части 60 см и 80 см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но так чтобы соответственные части на разных сторонах были равны. Какой длинны должна быть сторона салфетки?</a:t>
            </a:r>
            <a:endParaRPr lang="ru-RU" dirty="0"/>
          </a:p>
        </p:txBody>
      </p:sp>
      <p:sp>
        <p:nvSpPr>
          <p:cNvPr id="6" name="Шеврон 5"/>
          <p:cNvSpPr/>
          <p:nvPr/>
        </p:nvSpPr>
        <p:spPr>
          <a:xfrm rot="5400000">
            <a:off x="37706" y="1659119"/>
            <a:ext cx="3223967" cy="1696824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1978" y="1922756"/>
            <a:ext cx="1555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 </a:t>
            </a:r>
            <a:r>
              <a:rPr lang="ru-RU" sz="1600" dirty="0" smtClean="0"/>
              <a:t>  </a:t>
            </a:r>
            <a:r>
              <a:rPr lang="ru-RU" sz="2800" dirty="0" smtClean="0">
                <a:solidFill>
                  <a:schemeClr val="bg1"/>
                </a:solidFill>
              </a:rPr>
              <a:t>Задача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75174" y="4892510"/>
            <a:ext cx="1800000" cy="1800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3036767">
            <a:off x="3139191" y="5156526"/>
            <a:ext cx="1296000" cy="1296000"/>
          </a:xfrm>
          <a:prstGeom prst="rect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101448" y="452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28799" y="6061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09510" y="66925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26879" y="51467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152874" y="452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28799" y="51467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101448" y="66925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426879" y="6061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16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82C3D-06BC-425D-96CA-F8FC3979DF6F}" type="slidenum">
              <a:rPr lang="ru-RU" smtClean="0"/>
              <a:t>2</a:t>
            </a:fld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58219" y="131976"/>
                <a:ext cx="6174556" cy="8956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Какие объекты реальной действительности участвуют в задаче?</a:t>
                </a:r>
              </a:p>
              <a:p>
                <a:r>
                  <a:rPr lang="ru-RU" dirty="0" smtClean="0"/>
                  <a:t>Квадратный стол и квадратная салфетка</a:t>
                </a:r>
              </a:p>
              <a:p>
                <a:r>
                  <a:rPr lang="ru-RU" dirty="0" smtClean="0"/>
                  <a:t>С какими математическими объектами мы имеем дело?</a:t>
                </a:r>
              </a:p>
              <a:p>
                <a:r>
                  <a:rPr lang="ru-RU" dirty="0" smtClean="0"/>
                  <a:t>С двумя квадратами</a:t>
                </a:r>
              </a:p>
              <a:p>
                <a:r>
                  <a:rPr lang="ru-RU" dirty="0" smtClean="0"/>
                  <a:t>Каково расположение этих объектов ?</a:t>
                </a:r>
              </a:p>
              <a:p>
                <a:r>
                  <a:rPr lang="ru-RU" dirty="0" smtClean="0"/>
                  <a:t>Один квадрат вписан в другой </a:t>
                </a:r>
              </a:p>
              <a:p>
                <a:r>
                  <a:rPr lang="ru-RU" dirty="0" smtClean="0"/>
                  <a:t>Каким образом один квадрат вписан в другой ?</a:t>
                </a:r>
              </a:p>
              <a:p>
                <a:r>
                  <a:rPr lang="ru-RU" dirty="0" smtClean="0"/>
                  <a:t>Каждый угол меньшего квадрата делит сторону большего квадрата в отношении 60:80</a:t>
                </a:r>
              </a:p>
              <a:p>
                <a:r>
                  <a:rPr lang="ru-RU" dirty="0" smtClean="0"/>
                  <a:t>Что требуется  найти в задаче?</a:t>
                </a:r>
              </a:p>
              <a:p>
                <a:r>
                  <a:rPr lang="ru-RU" dirty="0" smtClean="0"/>
                  <a:t>Сторону малого квадрата</a:t>
                </a:r>
              </a:p>
              <a:p>
                <a:r>
                  <a:rPr lang="ru-RU" dirty="0" smtClean="0"/>
                  <a:t>Мы можем найти её?</a:t>
                </a:r>
              </a:p>
              <a:p>
                <a:r>
                  <a:rPr lang="ru-RU" dirty="0" smtClean="0"/>
                  <a:t>Нет</a:t>
                </a:r>
              </a:p>
              <a:p>
                <a:r>
                  <a:rPr lang="ru-RU" dirty="0" smtClean="0"/>
                  <a:t>Что мы можем найти из исходных данных?</a:t>
                </a:r>
              </a:p>
              <a:p>
                <a:r>
                  <a:rPr lang="ru-RU" dirty="0" smtClean="0"/>
                  <a:t>Площадь большего квадрата </a:t>
                </a:r>
              </a:p>
              <a:p>
                <a:r>
                  <a:rPr lang="ru-RU" dirty="0" smtClean="0"/>
                  <a:t>Чему она равна?</a:t>
                </a:r>
              </a:p>
              <a:p>
                <a:r>
                  <a:rPr lang="ru-RU" dirty="0" smtClean="0"/>
                  <a:t>19600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 smtClean="0"/>
              </a:p>
              <a:p>
                <a:r>
                  <a:rPr lang="ru-RU" dirty="0" smtClean="0"/>
                  <a:t>Из каких геометрических фигур составлен большой квадрат?</a:t>
                </a:r>
              </a:p>
              <a:p>
                <a:r>
                  <a:rPr lang="ru-RU" dirty="0" smtClean="0"/>
                  <a:t>Из квадрата и четырех равных между собой прямоугольных треугольников</a:t>
                </a:r>
              </a:p>
              <a:p>
                <a:r>
                  <a:rPr lang="ru-RU" dirty="0" smtClean="0"/>
                  <a:t>Можно ли найти площадь фигуры состоящей из этих треугольников?</a:t>
                </a:r>
              </a:p>
              <a:p>
                <a:r>
                  <a:rPr lang="ru-RU" dirty="0" smtClean="0"/>
                  <a:t>Да</a:t>
                </a:r>
                <a:r>
                  <a:rPr lang="en-US" dirty="0" smtClean="0"/>
                  <a:t>,</a:t>
                </a:r>
                <a:r>
                  <a:rPr lang="ru-RU" dirty="0" smtClean="0"/>
                  <a:t>найти площадь одного треугольника и умножить на 4</a:t>
                </a:r>
              </a:p>
              <a:p>
                <a:r>
                  <a:rPr lang="ru-RU" dirty="0" smtClean="0"/>
                  <a:t>Чему равна площадь этой фигуры?</a:t>
                </a:r>
              </a:p>
              <a:p>
                <a:r>
                  <a:rPr lang="ru-RU" dirty="0" smtClean="0"/>
                  <a:t>((60∙80):2)∙4=9600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 smtClean="0"/>
              </a:p>
              <a:p>
                <a:r>
                  <a:rPr lang="ru-RU" dirty="0" smtClean="0"/>
                  <a:t>Чему будет равна площадь малого квадрата?</a:t>
                </a:r>
              </a:p>
              <a:p>
                <a:r>
                  <a:rPr lang="ru-RU" dirty="0" smtClean="0"/>
                  <a:t>19600-9600=10000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 smtClean="0"/>
              </a:p>
              <a:p>
                <a:r>
                  <a:rPr lang="ru-RU" dirty="0" smtClean="0"/>
                  <a:t>Тогда чему равна сторона малого квадрата?</a:t>
                </a:r>
              </a:p>
              <a:p>
                <a:r>
                  <a:rPr lang="ru-RU" dirty="0" smtClean="0"/>
                  <a:t>100 см = 1 м</a:t>
                </a:r>
              </a:p>
              <a:p>
                <a:r>
                  <a:rPr lang="ru-RU" dirty="0" smtClean="0"/>
                  <a:t>Чему равна сторона </a:t>
                </a:r>
                <a:r>
                  <a:rPr lang="ru-RU" smtClean="0"/>
                  <a:t>салфетки ?</a:t>
                </a:r>
                <a:endParaRPr lang="ru-RU" dirty="0" smtClean="0"/>
              </a:p>
              <a:p>
                <a:r>
                  <a:rPr lang="ru-RU" dirty="0" smtClean="0"/>
                  <a:t>1 м</a:t>
                </a:r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9" y="131976"/>
                <a:ext cx="6174556" cy="8956298"/>
              </a:xfrm>
              <a:prstGeom prst="rect">
                <a:avLst/>
              </a:prstGeom>
              <a:blipFill>
                <a:blip r:embed="rId3"/>
                <a:stretch>
                  <a:fillRect l="-888" t="-408" r="-395" b="-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30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4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37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9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4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08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01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3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35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01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0F2FE-AFD4-4E6C-9C43-5B76A108F0B1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5B42-3744-46A5-958D-CF72F7588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0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94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60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149</Words>
  <Application>Microsoft Office PowerPoint</Application>
  <PresentationFormat>Широкоэкранный</PresentationFormat>
  <Paragraphs>40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2022-01-20T11:00:25Z</dcterms:created>
  <dcterms:modified xsi:type="dcterms:W3CDTF">2022-01-20T12:26:52Z</dcterms:modified>
</cp:coreProperties>
</file>